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63" r:id="rId3"/>
    <p:sldId id="257" r:id="rId4"/>
    <p:sldId id="274" r:id="rId5"/>
    <p:sldId id="266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3B63"/>
    <a:srgbClr val="DD3A33"/>
    <a:srgbClr val="016358"/>
    <a:srgbClr val="F7F6F6"/>
    <a:srgbClr val="0474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2689" autoAdjust="0"/>
  </p:normalViewPr>
  <p:slideViewPr>
    <p:cSldViewPr snapToGrid="0">
      <p:cViewPr varScale="1">
        <p:scale>
          <a:sx n="101" d="100"/>
          <a:sy n="101" d="100"/>
        </p:scale>
        <p:origin x="10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DB8F3F-4418-E140-92BD-547C2386FEE7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8E2DAD-8D37-2343-A666-F875854144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286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8E2DAD-8D37-2343-A666-F8758541448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9155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0BD6E2-CC26-521B-EF05-612F162A1E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628078D-37F0-DD6B-BCFF-5A1E0A0391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980E98-75E3-1A77-2ABC-463EB25861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DCC3F-EF30-4009-B9A3-365E3895D23D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7F8BE0-9574-9532-2ADE-9DB3D6C35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E69906-4B2E-42DD-835B-4574685527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C17E2-E99E-4272-8AD2-947AAF05FF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2068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E908C9-B70D-2556-CE13-F8C0F7CD3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711FD44-D57B-211F-54E0-13A5585E9A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176CD41-6A96-8F21-4824-8E9BA6D7E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DCC3F-EF30-4009-B9A3-365E3895D23D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AD441-AF7B-3942-E442-D831FE3D4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570EB5-D152-F6F7-C240-416E05CCE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C17E2-E99E-4272-8AD2-947AAF05FF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713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C6041A2-ACED-6F34-E833-C33FC91068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FC9E13A-EF0E-F782-6051-E34489728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DDE0A6-82FF-78DA-9B03-ED462ABE33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DCC3F-EF30-4009-B9A3-365E3895D23D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A3FB06-987C-29EF-5E1F-3685643BC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266EEF-A193-9C75-7A89-D48693192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C17E2-E99E-4272-8AD2-947AAF05FF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295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ED83F5-71CB-6D2A-DF05-C8BEDF065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432ADCA-9305-832D-DB9E-BA419A71E8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02002C-682F-38F1-70AE-D066D0774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DCC3F-EF30-4009-B9A3-365E3895D23D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8226AA-CEAA-3CC0-B189-4906B7960B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4F91F0-9DD9-8AAF-543E-BE0F4E7093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C17E2-E99E-4272-8AD2-947AAF05FF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145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278E0C-401B-07FE-4A82-B86D0E8B23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BB6186C-0E2B-5932-8004-F8DB5D8398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D351BBE-46E0-022D-EBA0-DB74C03C9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DCC3F-EF30-4009-B9A3-365E3895D23D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3527B7-5C70-9551-2E49-0D92ABA75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9C21945-89C4-9E9C-654E-9D105AC31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C17E2-E99E-4272-8AD2-947AAF05FF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895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D340B1-16C4-90C4-C7DC-6BF0D62E9E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9EA44C-38AF-A4AA-67E2-803CE488BC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DFD4BA2-4DAD-BD72-25F4-15D9691144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E735D5F-9C62-58FE-2593-572C037DC1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DCC3F-EF30-4009-B9A3-365E3895D23D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CDE315-1E8A-A214-E427-9B3D7B749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402F638-D211-4BF4-0E43-B3BAE6FF9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C17E2-E99E-4272-8AD2-947AAF05FF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2967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5ECB91-0F1E-1270-7DF0-4406F0DB5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4CD25F4-7A37-0AA1-F85A-8329EEAB4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86D3298-04E1-37E1-BB58-C5B5F2FB25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2816ADE-A1FA-00B4-6FD6-B4BAFE30392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CB8CF2A-236C-DF9C-1146-E622E19249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F74FD16-26A0-FD66-4D36-FF9E150E10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DCC3F-EF30-4009-B9A3-365E3895D23D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87D510A-D116-A216-F8F6-81F30CE30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A8CFAF1-81E7-EB52-1A38-D8F35F292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C17E2-E99E-4272-8AD2-947AAF05FF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322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8241-7A90-258F-524F-5964EC6B9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860E962-1119-2DE6-5CF1-2A6FC234B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DCC3F-EF30-4009-B9A3-365E3895D23D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CC3ACAF-B57C-D576-EE85-52442CBEE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07667BB-6510-7CF5-CCC7-0A483CA66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C17E2-E99E-4272-8AD2-947AAF05FF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19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68407D8-6AA1-8385-BF53-6E3193B63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DCC3F-EF30-4009-B9A3-365E3895D23D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856291B-4F1E-CBDB-3481-E72221397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2E6055C-55E0-03CF-B015-315A4AF00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C17E2-E99E-4272-8AD2-947AAF05FF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757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570A77-F11B-94A0-C798-D4E95F083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D51279E-0FA5-FC33-C830-8125A87174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A803CEE-0590-0E05-E08D-10169F1E3B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C7ADF50-8BAA-FEC7-B4A8-4EFBEEB1B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DCC3F-EF30-4009-B9A3-365E3895D23D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E5F2C10-9622-DF37-CD33-627DB7F97F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846599-FCA7-65F3-F70F-856F6E7ED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C17E2-E99E-4272-8AD2-947AAF05FF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295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B825170-E784-AA55-5768-639EC0C8BC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7CC8168-78BA-45DF-E688-0A912D4B5E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1BB5393-9236-99C8-031E-3E1A1E410D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0FF3BF9-2BCF-908D-0755-619AA0F60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DCC3F-EF30-4009-B9A3-365E3895D23D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A601F5D-5F3F-7BA8-644A-6F101D9CD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95EA16C-1ECF-2F95-8C26-0FB0A1ADF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6C17E2-E99E-4272-8AD2-947AAF05FF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917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0BB2A4-8CF8-45B8-9C55-1E2D1156A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85F62A-BFD2-DCE1-4641-F1995CAF37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9A8A33-ADEA-8B1A-85E2-8A44982C47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DCC3F-EF30-4009-B9A3-365E3895D23D}" type="datetimeFigureOut">
              <a:rPr lang="ru-RU" smtClean="0"/>
              <a:t>05.05.2023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6C14BF-A369-DAC1-6B0E-1243EF28C5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1ED694-AD0D-9086-EA5B-2C76D7372D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6C17E2-E99E-4272-8AD2-947AAF05FF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960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206E669-3DB2-0E24-687E-A4A7F1592FF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8" t="2820" r="1689" b="8404"/>
          <a:stretch/>
        </p:blipFill>
        <p:spPr>
          <a:xfrm>
            <a:off x="-130629" y="-539940"/>
            <a:ext cx="12322629" cy="7397939"/>
          </a:xfrm>
          <a:prstGeom prst="rect">
            <a:avLst/>
          </a:prstGeom>
        </p:spPr>
      </p:pic>
      <p:sp>
        <p:nvSpPr>
          <p:cNvPr id="17" name="Прямоугольник 5">
            <a:extLst>
              <a:ext uri="{FF2B5EF4-FFF2-40B4-BE49-F238E27FC236}">
                <a16:creationId xmlns:a16="http://schemas.microsoft.com/office/drawing/2014/main" id="{64DBAA92-78E7-8B74-8C4F-166C8232BBEA}"/>
              </a:ext>
            </a:extLst>
          </p:cNvPr>
          <p:cNvSpPr/>
          <p:nvPr/>
        </p:nvSpPr>
        <p:spPr>
          <a:xfrm>
            <a:off x="-186759" y="-903091"/>
            <a:ext cx="12434888" cy="8124240"/>
          </a:xfrm>
          <a:prstGeom prst="rect">
            <a:avLst/>
          </a:prstGeom>
          <a:solidFill>
            <a:srgbClr val="000000">
              <a:alpha val="50000"/>
            </a:srgbClr>
          </a:solidFill>
          <a:ln w="12700">
            <a:solidFill>
              <a:schemeClr val="accent1"/>
            </a:solidFill>
            <a:miter/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27BFE221-F96E-D516-2772-4A96F0FF4137}"/>
              </a:ext>
            </a:extLst>
          </p:cNvPr>
          <p:cNvSpPr/>
          <p:nvPr/>
        </p:nvSpPr>
        <p:spPr>
          <a:xfrm>
            <a:off x="7243263" y="698789"/>
            <a:ext cx="1756373" cy="1173940"/>
          </a:xfrm>
          <a:prstGeom prst="roundRect">
            <a:avLst/>
          </a:prstGeom>
          <a:solidFill>
            <a:srgbClr val="F7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C81477BF-99F9-7344-DBE9-EFF96A4DF0D1}"/>
              </a:ext>
            </a:extLst>
          </p:cNvPr>
          <p:cNvSpPr/>
          <p:nvPr/>
        </p:nvSpPr>
        <p:spPr>
          <a:xfrm>
            <a:off x="3162644" y="698790"/>
            <a:ext cx="1756373" cy="1173940"/>
          </a:xfrm>
          <a:prstGeom prst="roundRect">
            <a:avLst/>
          </a:prstGeom>
          <a:solidFill>
            <a:srgbClr val="F7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8E13A723-CB08-AFEC-EACE-DB628EFC7EDD}"/>
              </a:ext>
            </a:extLst>
          </p:cNvPr>
          <p:cNvSpPr/>
          <p:nvPr/>
        </p:nvSpPr>
        <p:spPr>
          <a:xfrm>
            <a:off x="5213295" y="698789"/>
            <a:ext cx="1756373" cy="1173940"/>
          </a:xfrm>
          <a:prstGeom prst="roundRect">
            <a:avLst/>
          </a:prstGeom>
          <a:solidFill>
            <a:srgbClr val="F7F6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E934826C-9A98-9D75-8B59-7A2619596F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7935" y="710542"/>
            <a:ext cx="1367807" cy="98725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DFE8A26-3D16-4898-3190-EAD859CBB0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542" y="698789"/>
            <a:ext cx="1367807" cy="98725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88DC5D59-D24C-4A0B-966F-AFF22C0F7A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9041" y="710541"/>
            <a:ext cx="1368111" cy="987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1771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Рисунок 7" descr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52302" y="-633120"/>
            <a:ext cx="12544302" cy="8310600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Прямоугольник 5"/>
          <p:cNvSpPr/>
          <p:nvPr/>
        </p:nvSpPr>
        <p:spPr>
          <a:xfrm>
            <a:off x="-242888" y="-539940"/>
            <a:ext cx="12434888" cy="8124240"/>
          </a:xfrm>
          <a:prstGeom prst="rect">
            <a:avLst/>
          </a:prstGeom>
          <a:solidFill>
            <a:srgbClr val="000000">
              <a:alpha val="50000"/>
            </a:srgbClr>
          </a:solidFill>
          <a:ln w="12700">
            <a:solidFill>
              <a:schemeClr val="accent1"/>
            </a:solidFill>
            <a:miter/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014350B7-840C-EDAD-1AED-83D30F47F79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2" t="16931" r="26935" b="28466"/>
          <a:stretch/>
        </p:blipFill>
        <p:spPr>
          <a:xfrm>
            <a:off x="525902" y="5715000"/>
            <a:ext cx="613374" cy="68669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C8B4714-88C4-8530-E52D-6653EE679D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8545" y="-705863"/>
            <a:ext cx="12441381" cy="8288183"/>
          </a:xfrm>
          <a:prstGeom prst="rect">
            <a:avLst/>
          </a:prstGeom>
        </p:spPr>
      </p:pic>
      <p:sp>
        <p:nvSpPr>
          <p:cNvPr id="8" name="Прямоугольник 5">
            <a:extLst>
              <a:ext uri="{FF2B5EF4-FFF2-40B4-BE49-F238E27FC236}">
                <a16:creationId xmlns:a16="http://schemas.microsoft.com/office/drawing/2014/main" id="{FA87B220-292E-EC15-D314-F9FC468C91BE}"/>
              </a:ext>
            </a:extLst>
          </p:cNvPr>
          <p:cNvSpPr/>
          <p:nvPr/>
        </p:nvSpPr>
        <p:spPr>
          <a:xfrm>
            <a:off x="-242888" y="-539940"/>
            <a:ext cx="12434888" cy="8124240"/>
          </a:xfrm>
          <a:prstGeom prst="rect">
            <a:avLst/>
          </a:prstGeom>
          <a:solidFill>
            <a:srgbClr val="000000">
              <a:alpha val="50000"/>
            </a:srgbClr>
          </a:solidFill>
          <a:ln w="12700">
            <a:solidFill>
              <a:schemeClr val="accent1"/>
            </a:solidFill>
            <a:miter/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1822603-A72F-BFD2-A831-E44C82CD9BAA}"/>
              </a:ext>
            </a:extLst>
          </p:cNvPr>
          <p:cNvSpPr txBox="1"/>
          <p:nvPr/>
        </p:nvSpPr>
        <p:spPr>
          <a:xfrm>
            <a:off x="863357" y="3574866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ru-RU" dirty="0">
              <a:solidFill>
                <a:schemeClr val="bg1"/>
              </a:solidFill>
              <a:latin typeface="Gilroy" panose="00000300000000000000" pitchFamily="2" charset="-52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8EBFCC7-AE19-AC65-8C76-DE1F0539B91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2" t="16931" r="26935" b="28466"/>
          <a:stretch/>
        </p:blipFill>
        <p:spPr>
          <a:xfrm>
            <a:off x="525902" y="5715000"/>
            <a:ext cx="613374" cy="68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1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206E669-3DB2-0E24-687E-A4A7F1592F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48" t="2820" r="1689" b="8404"/>
          <a:stretch/>
        </p:blipFill>
        <p:spPr>
          <a:xfrm>
            <a:off x="-130629" y="-539940"/>
            <a:ext cx="12322629" cy="7397939"/>
          </a:xfrm>
          <a:prstGeom prst="rect">
            <a:avLst/>
          </a:prstGeom>
        </p:spPr>
      </p:pic>
      <p:sp>
        <p:nvSpPr>
          <p:cNvPr id="17" name="Прямоугольник 5">
            <a:extLst>
              <a:ext uri="{FF2B5EF4-FFF2-40B4-BE49-F238E27FC236}">
                <a16:creationId xmlns:a16="http://schemas.microsoft.com/office/drawing/2014/main" id="{64DBAA92-78E7-8B74-8C4F-166C8232BBEA}"/>
              </a:ext>
            </a:extLst>
          </p:cNvPr>
          <p:cNvSpPr/>
          <p:nvPr/>
        </p:nvSpPr>
        <p:spPr>
          <a:xfrm>
            <a:off x="-186759" y="-533958"/>
            <a:ext cx="12434888" cy="8124240"/>
          </a:xfrm>
          <a:prstGeom prst="rect">
            <a:avLst/>
          </a:prstGeom>
          <a:solidFill>
            <a:srgbClr val="000000">
              <a:alpha val="50000"/>
            </a:srgbClr>
          </a:solidFill>
          <a:ln w="12700">
            <a:solidFill>
              <a:schemeClr val="accent1"/>
            </a:solidFill>
            <a:miter/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8392036-0257-8D68-E822-1EC5C26915B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2" t="16931" r="26935" b="28466"/>
          <a:stretch/>
        </p:blipFill>
        <p:spPr>
          <a:xfrm>
            <a:off x="525902" y="5715000"/>
            <a:ext cx="613374" cy="68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387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2BC0B03-7B21-9598-24EE-40711DD09E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" t="9044" r="1701" b="923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Прямоугольник 5">
            <a:extLst>
              <a:ext uri="{FF2B5EF4-FFF2-40B4-BE49-F238E27FC236}">
                <a16:creationId xmlns:a16="http://schemas.microsoft.com/office/drawing/2014/main" id="{D2823B62-12F3-CEBB-E062-95126BD3831A}"/>
              </a:ext>
            </a:extLst>
          </p:cNvPr>
          <p:cNvSpPr/>
          <p:nvPr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rgbClr val="000000">
              <a:alpha val="50000"/>
            </a:srgbClr>
          </a:solidFill>
          <a:ln w="12700">
            <a:solidFill>
              <a:schemeClr val="accent1"/>
            </a:solidFill>
            <a:miter/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  <a:sym typeface="Calibri"/>
              </a:defRPr>
            </a:pPr>
            <a:endParaRPr dirty="0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426AFA19-90D9-C9B6-E632-49267207EA49}"/>
              </a:ext>
            </a:extLst>
          </p:cNvPr>
          <p:cNvSpPr/>
          <p:nvPr/>
        </p:nvSpPr>
        <p:spPr>
          <a:xfrm>
            <a:off x="1727200" y="1396931"/>
            <a:ext cx="8810171" cy="127369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778C37-E2B3-A0B9-A1B3-D1FA0D1BA331}"/>
              </a:ext>
            </a:extLst>
          </p:cNvPr>
          <p:cNvSpPr txBox="1"/>
          <p:nvPr/>
        </p:nvSpPr>
        <p:spPr>
          <a:xfrm>
            <a:off x="1986542" y="1601743"/>
            <a:ext cx="8218917" cy="8874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6200"/>
              </a:lnSpc>
            </a:pPr>
            <a:r>
              <a:rPr lang="ru-RU" sz="6000" b="1" u="none" strike="noStrike" dirty="0">
                <a:solidFill>
                  <a:srgbClr val="093B63"/>
                </a:solidFill>
                <a:effectLst/>
                <a:latin typeface="Gilroy Bold" pitchFamily="2" charset="0"/>
              </a:rPr>
              <a:t>Спасибо за внимание</a:t>
            </a:r>
          </a:p>
        </p:txBody>
      </p:sp>
      <p:sp>
        <p:nvSpPr>
          <p:cNvPr id="15" name="Прямоугольник: скругленные углы 8">
            <a:extLst>
              <a:ext uri="{FF2B5EF4-FFF2-40B4-BE49-F238E27FC236}">
                <a16:creationId xmlns:a16="http://schemas.microsoft.com/office/drawing/2014/main" id="{8D7A3C38-6FC1-6A4C-8F4D-15B16E8A85A7}"/>
              </a:ext>
            </a:extLst>
          </p:cNvPr>
          <p:cNvSpPr/>
          <p:nvPr/>
        </p:nvSpPr>
        <p:spPr>
          <a:xfrm>
            <a:off x="4158897" y="3027829"/>
            <a:ext cx="4123692" cy="60007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9B9D776-B5D8-2E4A-988A-3C1EBEA8A73D}"/>
              </a:ext>
            </a:extLst>
          </p:cNvPr>
          <p:cNvSpPr txBox="1"/>
          <p:nvPr/>
        </p:nvSpPr>
        <p:spPr>
          <a:xfrm>
            <a:off x="4372479" y="3102170"/>
            <a:ext cx="385714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700"/>
              </a:lnSpc>
            </a:pPr>
            <a:r>
              <a:rPr lang="ru-RU" sz="2400" b="1" dirty="0">
                <a:solidFill>
                  <a:srgbClr val="093B63"/>
                </a:solidFill>
                <a:latin typeface="Gilroy Bold" panose="00000300000000000000" pitchFamily="2" charset="-52"/>
              </a:rPr>
              <a:t>Медиа ресурсы Форума: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3DD65EA-F1F9-0547-BE56-814AEC3F550A}"/>
              </a:ext>
            </a:extLst>
          </p:cNvPr>
          <p:cNvSpPr txBox="1"/>
          <p:nvPr/>
        </p:nvSpPr>
        <p:spPr>
          <a:xfrm>
            <a:off x="2698776" y="3848128"/>
            <a:ext cx="918841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ru-RU" sz="2400" dirty="0">
                <a:solidFill>
                  <a:schemeClr val="bg1"/>
                </a:solidFill>
                <a:latin typeface="Gilroy-Medium" pitchFamily="2" charset="0"/>
              </a:rPr>
              <a:t>Сайт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9455064-368C-9944-8254-4F339415FEC0}"/>
              </a:ext>
            </a:extLst>
          </p:cNvPr>
          <p:cNvSpPr txBox="1"/>
          <p:nvPr/>
        </p:nvSpPr>
        <p:spPr>
          <a:xfrm>
            <a:off x="4871758" y="3886708"/>
            <a:ext cx="2637260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ru-RU" sz="2400" dirty="0" err="1">
                <a:solidFill>
                  <a:schemeClr val="bg1"/>
                </a:solidFill>
                <a:latin typeface="Gilroy-Medium" pitchFamily="2" charset="0"/>
              </a:rPr>
              <a:t>Телеграм</a:t>
            </a:r>
            <a:r>
              <a:rPr lang="ru-RU" sz="2400" dirty="0">
                <a:solidFill>
                  <a:schemeClr val="bg1"/>
                </a:solidFill>
                <a:latin typeface="Gilroy-Medium" pitchFamily="2" charset="0"/>
              </a:rPr>
              <a:t>-канал</a:t>
            </a:r>
          </a:p>
        </p:txBody>
      </p:sp>
      <p:sp>
        <p:nvSpPr>
          <p:cNvPr id="22" name="Прямоугольник: скругленные углы 8">
            <a:extLst>
              <a:ext uri="{FF2B5EF4-FFF2-40B4-BE49-F238E27FC236}">
                <a16:creationId xmlns:a16="http://schemas.microsoft.com/office/drawing/2014/main" id="{009A3778-9B12-404D-BB74-7DEB0229A7ED}"/>
              </a:ext>
            </a:extLst>
          </p:cNvPr>
          <p:cNvSpPr/>
          <p:nvPr/>
        </p:nvSpPr>
        <p:spPr>
          <a:xfrm>
            <a:off x="2134423" y="4447107"/>
            <a:ext cx="2093101" cy="193747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F0EB876-FA57-4447-ACFA-865DEACE2B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9319" y="4666229"/>
            <a:ext cx="1548141" cy="1532263"/>
          </a:xfrm>
          <a:prstGeom prst="rect">
            <a:avLst/>
          </a:prstGeom>
        </p:spPr>
      </p:pic>
      <p:sp>
        <p:nvSpPr>
          <p:cNvPr id="23" name="Прямоугольник: скругленные углы 8">
            <a:extLst>
              <a:ext uri="{FF2B5EF4-FFF2-40B4-BE49-F238E27FC236}">
                <a16:creationId xmlns:a16="http://schemas.microsoft.com/office/drawing/2014/main" id="{AACF1929-44EE-A347-A13A-17F15E9C0FD0}"/>
              </a:ext>
            </a:extLst>
          </p:cNvPr>
          <p:cNvSpPr/>
          <p:nvPr/>
        </p:nvSpPr>
        <p:spPr>
          <a:xfrm>
            <a:off x="5155162" y="4483366"/>
            <a:ext cx="2093101" cy="193747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E7AE910-F0E5-F144-A2B6-34DB94D3A6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47" t="35357" r="21844" b="38611"/>
          <a:stretch/>
        </p:blipFill>
        <p:spPr>
          <a:xfrm>
            <a:off x="5363179" y="4627535"/>
            <a:ext cx="1654418" cy="166706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A2ED468-656B-404A-3657-ECD126EF6C63}"/>
              </a:ext>
            </a:extLst>
          </p:cNvPr>
          <p:cNvSpPr txBox="1"/>
          <p:nvPr/>
        </p:nvSpPr>
        <p:spPr>
          <a:xfrm>
            <a:off x="8956264" y="3848128"/>
            <a:ext cx="558166" cy="4385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ts val="2700"/>
              </a:lnSpc>
            </a:pPr>
            <a:r>
              <a:rPr lang="en-US" sz="2400" dirty="0">
                <a:solidFill>
                  <a:schemeClr val="bg1"/>
                </a:solidFill>
                <a:latin typeface="Gilroy-Medium" pitchFamily="2" charset="0"/>
              </a:rPr>
              <a:t>VK</a:t>
            </a:r>
            <a:endParaRPr lang="ru-RU" sz="2400" dirty="0">
              <a:solidFill>
                <a:schemeClr val="bg1"/>
              </a:solidFill>
              <a:latin typeface="Gilroy-Medium" pitchFamily="2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8EAA9265-2205-0AB1-F4EC-4BBE082FC6C3}"/>
              </a:ext>
            </a:extLst>
          </p:cNvPr>
          <p:cNvSpPr/>
          <p:nvPr/>
        </p:nvSpPr>
        <p:spPr>
          <a:xfrm>
            <a:off x="8211574" y="4447107"/>
            <a:ext cx="2093101" cy="193747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8D91D3C-E0BD-955D-0ED0-0129426D25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9561" y="4400416"/>
            <a:ext cx="2026216" cy="2026216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944778F0-6F8D-12D0-224F-3BEFD3C4E2F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92" t="16931" r="26935" b="28466"/>
          <a:stretch/>
        </p:blipFill>
        <p:spPr>
          <a:xfrm>
            <a:off x="5377302" y="239329"/>
            <a:ext cx="1341146" cy="150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6021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1423</TotalTime>
  <Words>11</Words>
  <Application>Microsoft Macintosh PowerPoint</Application>
  <PresentationFormat>Широкоэкранный</PresentationFormat>
  <Paragraphs>6</Paragraphs>
  <Slides>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Gilroy</vt:lpstr>
      <vt:lpstr>Gilroy Bold</vt:lpstr>
      <vt:lpstr>Gilroy-Medium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Иван Иванов</dc:creator>
  <cp:lastModifiedBy>Microsoft Office User</cp:lastModifiedBy>
  <cp:revision>39</cp:revision>
  <dcterms:created xsi:type="dcterms:W3CDTF">2022-09-14T17:26:54Z</dcterms:created>
  <dcterms:modified xsi:type="dcterms:W3CDTF">2023-05-05T15:13:23Z</dcterms:modified>
</cp:coreProperties>
</file>